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3258B-9648-4439-8805-DE68517860C8}" v="1" dt="2022-06-21T17:12:31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cek Vladimír, Ing." userId="f6a6876d-04e1-4596-9b5c-cdfbf3efd8bd" providerId="ADAL" clId="{8BA3258B-9648-4439-8805-DE68517860C8}"/>
    <pc:docChg chg="custSel modSld">
      <pc:chgData name="Vacek Vladimír, Ing." userId="f6a6876d-04e1-4596-9b5c-cdfbf3efd8bd" providerId="ADAL" clId="{8BA3258B-9648-4439-8805-DE68517860C8}" dt="2022-06-21T17:12:31.886" v="0" actId="27636"/>
      <pc:docMkLst>
        <pc:docMk/>
      </pc:docMkLst>
      <pc:sldChg chg="modSp mod">
        <pc:chgData name="Vacek Vladimír, Ing." userId="f6a6876d-04e1-4596-9b5c-cdfbf3efd8bd" providerId="ADAL" clId="{8BA3258B-9648-4439-8805-DE68517860C8}" dt="2022-06-21T17:12:31.886" v="0" actId="27636"/>
        <pc:sldMkLst>
          <pc:docMk/>
          <pc:sldMk cId="0" sldId="257"/>
        </pc:sldMkLst>
        <pc:spChg chg="mod">
          <ac:chgData name="Vacek Vladimír, Ing." userId="f6a6876d-04e1-4596-9b5c-cdfbf3efd8bd" providerId="ADAL" clId="{8BA3258B-9648-4439-8805-DE68517860C8}" dt="2022-06-21T17:12:31.886" v="0" actId="27636"/>
          <ac:spMkLst>
            <pc:docMk/>
            <pc:sldMk cId="0" sldId="257"/>
            <ac:spMk id="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f0a4530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f0a4530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f0a4530a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f0a4530a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f0a4530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f0a4530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f0a4530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f0a4530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f0a4530a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f0a4530a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f0a4530a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f0a4530a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30075" y="285775"/>
            <a:ext cx="5428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Agriturismo Maso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  Santa Libera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030325" y="2974550"/>
            <a:ext cx="731400" cy="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50" y="2571750"/>
            <a:ext cx="2984148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625" y="2571744"/>
            <a:ext cx="2984150" cy="224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3950" y="1435113"/>
            <a:ext cx="2052100" cy="36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257575" y="283900"/>
            <a:ext cx="330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Výroba Mozzarelly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650"/>
            <a:ext cx="5372400" cy="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Mozzarellu jsme pletli do copánku a pak jsme je dávali do studené solné lázně 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675" y="2070975"/>
            <a:ext cx="2209275" cy="29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400" y="2070975"/>
            <a:ext cx="2209275" cy="293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2075" y="152400"/>
            <a:ext cx="147637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2075" y="2266950"/>
            <a:ext cx="147637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Grigio Alpina neboli Tyrolský šedý skot  či </a:t>
            </a:r>
            <a:r>
              <a:rPr lang="cs" sz="1500">
                <a:solidFill>
                  <a:srgbClr val="5F6368"/>
                </a:solidFill>
                <a:highlight>
                  <a:srgbClr val="FFFFFF"/>
                </a:highlight>
              </a:rPr>
              <a:t>Tyrolské šedé</a:t>
            </a:r>
            <a:r>
              <a:rPr lang="cs" sz="1500">
                <a:solidFill>
                  <a:srgbClr val="4D5156"/>
                </a:solidFill>
                <a:highlight>
                  <a:srgbClr val="FFFFFF"/>
                </a:highlight>
              </a:rPr>
              <a:t> je velice staré místní plemeno </a:t>
            </a:r>
            <a:r>
              <a:rPr lang="cs" sz="1500">
                <a:solidFill>
                  <a:srgbClr val="5F6368"/>
                </a:solidFill>
                <a:highlight>
                  <a:srgbClr val="FFFFFF"/>
                </a:highlight>
              </a:rPr>
              <a:t>skotu</a:t>
            </a:r>
            <a:r>
              <a:rPr lang="cs" sz="1500">
                <a:solidFill>
                  <a:srgbClr val="4D5156"/>
                </a:solidFill>
                <a:highlight>
                  <a:srgbClr val="FFFFFF"/>
                </a:highlight>
              </a:rPr>
              <a:t> v údolí </a:t>
            </a:r>
            <a:endParaRPr sz="1500"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775" y="152400"/>
            <a:ext cx="1954450" cy="18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75" y="0"/>
            <a:ext cx="2875800" cy="38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900" y="152400"/>
            <a:ext cx="2955875" cy="392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525" y="1969552"/>
            <a:ext cx="2582951" cy="194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Čištění zrajících sýrů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Sýry jsme čistili od písní které napomáhají zrání sýrů z důvodu otevření pórů sýra a to napomáhá lepšímu proniknutí chutě. Sýry se čistili kartáčem a speciálním hadříkem a vodou.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100" y="152400"/>
            <a:ext cx="2943776" cy="39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600" y="152400"/>
            <a:ext cx="2807999" cy="372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Praxe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na praxích jsme byli rozdeleny na 2 skupiny  a chodili jsme na 2 směny. na obouch směnách se dělalo to samé.ve vsem jsme se střídali  a všichni jsme si vyzkouseli vse  např dojení,krmení telat i jalovic a dojnic. měli jsme i příležitost vyjit nad staj a kouknout se jak jeřábem shazuje seno dolu shozem odkud se pak dávalo zvířatům přímo do žlabu.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26098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350" y="152400"/>
            <a:ext cx="147637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1950" y="2266950"/>
            <a:ext cx="147637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125" y="152400"/>
            <a:ext cx="1328475" cy="176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0725" y="2266950"/>
            <a:ext cx="147637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599" y="2114550"/>
            <a:ext cx="2112849" cy="2806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688" y="67675"/>
            <a:ext cx="1681075" cy="21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738" y="152400"/>
            <a:ext cx="1681075" cy="223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00" y="2229050"/>
            <a:ext cx="3912302" cy="28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7675"/>
            <a:ext cx="2967302" cy="19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25" y="2434970"/>
            <a:ext cx="2004000" cy="266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33151" y="2386600"/>
            <a:ext cx="16810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725" y="104025"/>
            <a:ext cx="2004008" cy="23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839202" cy="4638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Předvádění na obrazovce (16:9)</PresentationFormat>
  <Paragraphs>9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Agriturismo Maso    Santa Libera</vt:lpstr>
      <vt:lpstr>Výroba Mozzarelly</vt:lpstr>
      <vt:lpstr>Prezentace aplikace PowerPoint</vt:lpstr>
      <vt:lpstr>Čištění zrajících sýrů</vt:lpstr>
      <vt:lpstr>Praxe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Agriturismo Maso    Santa Libera</dc:title>
  <cp:lastModifiedBy>Vacek Vladimír, Ing.</cp:lastModifiedBy>
  <cp:revision>1</cp:revision>
  <dcterms:modified xsi:type="dcterms:W3CDTF">2022-06-21T17:12:33Z</dcterms:modified>
</cp:coreProperties>
</file>